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79" r:id="rId3"/>
    <p:sldId id="268" r:id="rId4"/>
    <p:sldId id="318" r:id="rId5"/>
    <p:sldId id="295" r:id="rId6"/>
    <p:sldId id="258" r:id="rId7"/>
    <p:sldId id="297" r:id="rId8"/>
    <p:sldId id="298" r:id="rId9"/>
    <p:sldId id="265" r:id="rId10"/>
    <p:sldId id="278" r:id="rId11"/>
    <p:sldId id="285" r:id="rId12"/>
    <p:sldId id="264" r:id="rId13"/>
    <p:sldId id="280" r:id="rId14"/>
    <p:sldId id="270" r:id="rId15"/>
    <p:sldId id="286" r:id="rId16"/>
    <p:sldId id="289" r:id="rId17"/>
    <p:sldId id="284" r:id="rId18"/>
    <p:sldId id="290" r:id="rId19"/>
    <p:sldId id="271" r:id="rId20"/>
    <p:sldId id="312" r:id="rId21"/>
    <p:sldId id="281" r:id="rId22"/>
    <p:sldId id="288" r:id="rId23"/>
    <p:sldId id="299" r:id="rId24"/>
    <p:sldId id="301" r:id="rId25"/>
    <p:sldId id="300" r:id="rId26"/>
    <p:sldId id="303" r:id="rId27"/>
    <p:sldId id="261" r:id="rId28"/>
    <p:sldId id="259" r:id="rId29"/>
    <p:sldId id="291" r:id="rId30"/>
    <p:sldId id="274" r:id="rId31"/>
    <p:sldId id="293" r:id="rId32"/>
    <p:sldId id="305" r:id="rId33"/>
    <p:sldId id="309" r:id="rId34"/>
    <p:sldId id="308" r:id="rId35"/>
    <p:sldId id="304" r:id="rId36"/>
    <p:sldId id="310" r:id="rId37"/>
    <p:sldId id="313" r:id="rId38"/>
    <p:sldId id="277" r:id="rId39"/>
    <p:sldId id="282" r:id="rId40"/>
    <p:sldId id="317" r:id="rId41"/>
    <p:sldId id="314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23618-5E20-4398-9421-C8BA20004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DF4E5D-81CC-49AE-A3F1-8C87DC90B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01B12F-6A93-4C6E-9D74-1F6262C79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40CE29-3393-474F-90EE-5FA78BB4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7F83F8-BFD4-4628-88D4-3723A0A22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42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8E68E-D0B1-4DAB-A636-7E3A17533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9F41BB-3709-45FE-8EA9-168CBBCDB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3B8269-CA45-4BFB-8241-04A2300F0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05C709-2109-4D30-92C3-5171D15A2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E72438-E6E8-448B-9EB9-2F43C760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01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1EDD3-224B-416F-A7C1-54BAE94E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9D1851-C398-4C7C-850D-E0A6B5DDD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DBDE15-CE8F-420C-B62D-71ED705D7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4C431B-F5E6-4E51-8B51-E3BA6745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E55D2D-5B85-4683-8C87-46BE34D5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90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0A68D-D22B-4734-923A-9B4D2B3EB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32A72E-ED99-417E-8CA3-4C8E9E149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15E4BD-13B3-4BB5-81A4-E4CE99D80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56A064-B1D2-4998-97DC-A84CF007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6FE762-FFD4-420A-89FF-287084A95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808A4A-001D-4F1C-9241-DBC938A5F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38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B5F22-1FE3-43F9-B529-CA980566A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F31274-E795-4EE5-93F3-B5AF1DC09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473F12-A483-48A5-8A7D-0BF67EAC8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CA53C4D-D610-4080-A070-E2226F1000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B72B61-0041-4D25-AAAA-959D56BB9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A8169E9-00EF-4750-B10E-C83845FEE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DC0798-FB4E-495F-A3B9-DA697414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7DCA11-52E7-4581-9588-34B56B90E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3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E2680-ACC0-4571-91A1-9B48FF4E0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E634D9-FE24-4655-8296-AA20C8EF0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4B6496-2E9A-4F01-8480-0DA6396CA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CCCF30-D301-4479-81A1-A69BDAA0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7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085AC9-ABF3-4C3A-AC2D-F04E99645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280785-039F-4696-A425-1FBC83780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D7418D-D818-448C-BEDD-8C81CD9B1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84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ECFEBA-0787-40E5-9BB8-EDC5A7C42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631F8-3D08-4F6B-A89F-931932577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12EF91-C48C-43C7-879D-145280E86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0319B4-37A4-49EC-ADA1-14C80CB82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6ED3A2-2244-455B-916D-EE5DB2EB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C8B893-8A13-4E38-A00A-CB497055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02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2482A-3B16-4EB4-A1B6-B65C6D91A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F5080E-80AD-4D44-ADBD-E71374519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E5BB97-51DF-45BE-A609-16811F7C8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58E4A0-0DE0-455D-8CB4-3CB3F220B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94A356-B7CB-4A0E-B0CE-4E28D7A5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F93F6F-365B-4169-BF2A-3DEE2BC8C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61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C2E57-1D75-453D-B6A2-17FF05AB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412693-3DA0-4A04-9528-0A47DCAF5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3B2A1-A574-4105-BEA6-CFC13ED8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AD3974-8F74-4A1D-89DE-5905267A4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CF4831-4AE6-4F0D-8AF9-4CDEB204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48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5BA073-0C0C-4467-920A-8975F0D3C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653F52-7DDB-4520-8EC9-EBAC66AD2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46B4E2-F185-456E-AB86-BBC528C2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ED05A9-1BD1-4019-A076-73A540622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DB7664-FF14-45C2-8FA6-3AFDF20C7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5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E3DF31-89A9-48BD-8FFB-805F10588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33624C-2874-4C80-A83C-960CA2027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AF3F0-4478-4883-B3E0-5116B806E3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ACE9D-A937-4860-A4EA-12413F5B434F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7B86F-6E5E-4B09-910B-57D9478D2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F93238-7B5F-462F-8B1B-575BF3AED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BB9C3-45F1-4D9C-B1ED-1995388AF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34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D2CF3E-9D7E-4028-9398-111399CC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ОНТОЛОГИЯ – УЧЕНИЕ О БЫТИЕ</a:t>
            </a:r>
          </a:p>
        </p:txBody>
      </p:sp>
      <p:pic>
        <p:nvPicPr>
          <p:cNvPr id="50178" name="Picture 2" descr="Материалисты утверждают что материя это - Благочестие">
            <a:extLst>
              <a:ext uri="{FF2B5EF4-FFF2-40B4-BE49-F238E27FC236}">
                <a16:creationId xmlns:a16="http://schemas.microsoft.com/office/drawing/2014/main" id="{C556CAA4-DA90-4ADD-B4BD-72592431A9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690688"/>
            <a:ext cx="7735712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0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АТЕГОРИЯ БЫТИЯ ЕЕ СМЫСЛ И СПЕЦИФИКА">
            <a:extLst>
              <a:ext uri="{FF2B5EF4-FFF2-40B4-BE49-F238E27FC236}">
                <a16:creationId xmlns:a16="http://schemas.microsoft.com/office/drawing/2014/main" id="{5D6261CF-6C15-47E9-A051-D8A3931CD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08" y="494521"/>
            <a:ext cx="7959012" cy="573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45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Онтология как раздел философии - online presentation">
            <a:extLst>
              <a:ext uri="{FF2B5EF4-FFF2-40B4-BE49-F238E27FC236}">
                <a16:creationId xmlns:a16="http://schemas.microsoft.com/office/drawing/2014/main" id="{1B5E901E-5CC1-4095-9788-222A6234E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342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резентация к уроку по философии &amp;quot;Учение о бытии&amp;quot;">
            <a:extLst>
              <a:ext uri="{FF2B5EF4-FFF2-40B4-BE49-F238E27FC236}">
                <a16:creationId xmlns:a16="http://schemas.microsoft.com/office/drawing/2014/main" id="{B14750AE-51A3-4034-8A4B-10950C495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069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5107B6-E3D3-417E-8338-4E277C510FB4}"/>
              </a:ext>
            </a:extLst>
          </p:cNvPr>
          <p:cNvSpPr/>
          <p:nvPr/>
        </p:nvSpPr>
        <p:spPr>
          <a:xfrm>
            <a:off x="2351314" y="382556"/>
            <a:ext cx="6792686" cy="5951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Онтология включает в себя следующие вопросы: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происхождение мира,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универсальные связи,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и законы,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возник мир,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каковы его характеристики,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каким законам он развивается и куда направлено его развитие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00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Онтология - Философия">
            <a:extLst>
              <a:ext uri="{FF2B5EF4-FFF2-40B4-BE49-F238E27FC236}">
                <a16:creationId xmlns:a16="http://schemas.microsoft.com/office/drawing/2014/main" id="{6716F65A-A861-4916-8D8B-A9D16741A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88" y="335902"/>
            <a:ext cx="7781729" cy="613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121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Картина мироздания (бытия) - Презентация 8984-11">
            <a:extLst>
              <a:ext uri="{FF2B5EF4-FFF2-40B4-BE49-F238E27FC236}">
                <a16:creationId xmlns:a16="http://schemas.microsoft.com/office/drawing/2014/main" id="{5A0FFD1D-FCB9-48B7-968D-8D8553AB7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50" y="457199"/>
            <a:ext cx="8742784" cy="561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5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Движение. Законы диалектики - online presentation">
            <a:extLst>
              <a:ext uri="{FF2B5EF4-FFF2-40B4-BE49-F238E27FC236}">
                <a16:creationId xmlns:a16="http://schemas.microsoft.com/office/drawing/2014/main" id="{FE1B2AE3-3CC5-4272-AF20-0681BD245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123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ва понимания бытия в философии - Презентация 28003-14">
            <a:extLst>
              <a:ext uri="{FF2B5EF4-FFF2-40B4-BE49-F238E27FC236}">
                <a16:creationId xmlns:a16="http://schemas.microsoft.com/office/drawing/2014/main" id="{19586B6D-1A20-4C25-8CA2-4317DF6EE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992" y="559837"/>
            <a:ext cx="7231224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201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Бытие - Презентация 28003-10">
            <a:extLst>
              <a:ext uri="{FF2B5EF4-FFF2-40B4-BE49-F238E27FC236}">
                <a16:creationId xmlns:a16="http://schemas.microsoft.com/office/drawing/2014/main" id="{74B54BD1-FEC2-4815-9D60-D5C2B1AF9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88" y="699795"/>
            <a:ext cx="7800392" cy="52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821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Философия бытия - презентация, доклад, проект">
            <a:extLst>
              <a:ext uri="{FF2B5EF4-FFF2-40B4-BE49-F238E27FC236}">
                <a16:creationId xmlns:a16="http://schemas.microsoft.com/office/drawing/2014/main" id="{9C5DAC59-94B1-43DF-BFCA-22308A883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31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Учение о бытии (Онтология) - презентация онлайн">
            <a:extLst>
              <a:ext uri="{FF2B5EF4-FFF2-40B4-BE49-F238E27FC236}">
                <a16:creationId xmlns:a16="http://schemas.microsoft.com/office/drawing/2014/main" id="{7C9855B8-4CF6-4A2F-A2E3-32623510D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401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Презентация на тему &amp;quot;Основа человеческого бытия&amp;quot; - презентации по Философии">
            <a:extLst>
              <a:ext uri="{FF2B5EF4-FFF2-40B4-BE49-F238E27FC236}">
                <a16:creationId xmlns:a16="http://schemas.microsoft.com/office/drawing/2014/main" id="{2EA7B3F1-4F18-4DD8-8960-52DD82D9F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041" y="475861"/>
            <a:ext cx="7921690" cy="574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022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Бытие - Философия для медицинских специальностей+ еПриложение">
            <a:extLst>
              <a:ext uri="{FF2B5EF4-FFF2-40B4-BE49-F238E27FC236}">
                <a16:creationId xmlns:a16="http://schemas.microsoft.com/office/drawing/2014/main" id="{5FB3759A-C4E6-4073-AC43-5482501DE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73" y="541176"/>
            <a:ext cx="7959013" cy="561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070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Презентация на тему: &amp;quot;Учение о бытии 1. Категория бытия в философии.  Монистические и плюралистические концепции бытия. 2. Формы бытия:  материальное и идеальное. 3. «Материя»&amp;quot;. Скачать бесплатно и без  регистрации.">
            <a:extLst>
              <a:ext uri="{FF2B5EF4-FFF2-40B4-BE49-F238E27FC236}">
                <a16:creationId xmlns:a16="http://schemas.microsoft.com/office/drawing/2014/main" id="{B853B2F4-1198-4001-80E4-7DE95CAA1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88" y="569167"/>
            <a:ext cx="7875036" cy="531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853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Презентация по философии &amp;quot;Средневековая философия – служанка богословия&amp;quot;">
            <a:extLst>
              <a:ext uri="{FF2B5EF4-FFF2-40B4-BE49-F238E27FC236}">
                <a16:creationId xmlns:a16="http://schemas.microsoft.com/office/drawing/2014/main" id="{373B4927-AD4B-4846-923A-FA0766132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527" y="438539"/>
            <a:ext cx="9181322" cy="583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48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Презентация по философии на тему &amp;quot;Учение о бытии&amp;quot;">
            <a:extLst>
              <a:ext uri="{FF2B5EF4-FFF2-40B4-BE49-F238E27FC236}">
                <a16:creationId xmlns:a16="http://schemas.microsoft.com/office/drawing/2014/main" id="{3E43AD3A-C07E-4F11-8161-812E6740F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624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F72BE-EC90-4B1A-A0FD-6D61F8421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ПРОБЛЕМА БЫТИЯ В ФИЛОСОФИИ НОВОГО ВРЕМЕНИ </a:t>
            </a:r>
            <a:r>
              <a:rPr lang="en-US" b="1" dirty="0"/>
              <a:t>XVII</a:t>
            </a:r>
            <a:r>
              <a:rPr lang="ru-RU" b="1" dirty="0"/>
              <a:t> ВЕКА</a:t>
            </a:r>
          </a:p>
        </p:txBody>
      </p:sp>
      <p:pic>
        <p:nvPicPr>
          <p:cNvPr id="4" name="Picture 2" descr="Учение о бытии 1 Проблема бытия в философии">
            <a:extLst>
              <a:ext uri="{FF2B5EF4-FFF2-40B4-BE49-F238E27FC236}">
                <a16:creationId xmlns:a16="http://schemas.microsoft.com/office/drawing/2014/main" id="{8FD8DF93-CC78-4EE4-B006-6E3311FBC9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86" y="1690688"/>
            <a:ext cx="7996334" cy="491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774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Философия бытия и материя - online presentation">
            <a:extLst>
              <a:ext uri="{FF2B5EF4-FFF2-40B4-BE49-F238E27FC236}">
                <a16:creationId xmlns:a16="http://schemas.microsoft.com/office/drawing/2014/main" id="{3B4F3B11-2499-49C6-9647-314F09254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480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6C6F8-A38E-45A5-90DB-631078E4D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ФОРМЫ БЫТИЯ</a:t>
            </a:r>
          </a:p>
        </p:txBody>
      </p:sp>
      <p:pic>
        <p:nvPicPr>
          <p:cNvPr id="1026" name="Picture 2" descr="Презентация на тему: Философия бытия">
            <a:extLst>
              <a:ext uri="{FF2B5EF4-FFF2-40B4-BE49-F238E27FC236}">
                <a16:creationId xmlns:a16="http://schemas.microsoft.com/office/drawing/2014/main" id="{B8A64951-1685-4B2E-A3A5-1B2702AA30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331" y="1690688"/>
            <a:ext cx="7707085" cy="458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957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МЕТАФИЗИКА И ОНТОЛОГИЯ — презентация на Slide-Share.ru 🎓">
            <a:extLst>
              <a:ext uri="{FF2B5EF4-FFF2-40B4-BE49-F238E27FC236}">
                <a16:creationId xmlns:a16="http://schemas.microsoft.com/office/drawing/2014/main" id="{9D225525-2C9B-439B-BC3F-43B51605C2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8" name="Picture 4" descr="Тема 7. Философия бытия | Авторская платформа Pandia.ru">
            <a:extLst>
              <a:ext uri="{FF2B5EF4-FFF2-40B4-BE49-F238E27FC236}">
                <a16:creationId xmlns:a16="http://schemas.microsoft.com/office/drawing/2014/main" id="{C2119586-9DD2-46B0-B424-BF62C95A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85" y="625151"/>
            <a:ext cx="7669763" cy="539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55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Презентация &amp;quot;Вклад учёных Милетской школы: Фалеса, Анаксимандра,  Анаксимена, Гераклита в развитие географических представлений&amp;quot; (5, 6, 10,  11 класс)">
            <a:extLst>
              <a:ext uri="{FF2B5EF4-FFF2-40B4-BE49-F238E27FC236}">
                <a16:creationId xmlns:a16="http://schemas.microsoft.com/office/drawing/2014/main" id="{AF517187-F700-4B2D-99D9-653295B8E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942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CDA2A-D3F5-4548-B370-5431985E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Гераклит Эфесский о первоначале</a:t>
            </a:r>
          </a:p>
        </p:txBody>
      </p:sp>
      <p:pic>
        <p:nvPicPr>
          <p:cNvPr id="44034" name="Picture 2" descr="Гераклит - 20044-6">
            <a:extLst>
              <a:ext uri="{FF2B5EF4-FFF2-40B4-BE49-F238E27FC236}">
                <a16:creationId xmlns:a16="http://schemas.microsoft.com/office/drawing/2014/main" id="{69013D50-A922-49A8-97B1-F4AFEF56181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Ранние представления о душе (досократики) : anchiktigra — LiveJournal">
            <a:extLst>
              <a:ext uri="{FF2B5EF4-FFF2-40B4-BE49-F238E27FC236}">
                <a16:creationId xmlns:a16="http://schemas.microsoft.com/office/drawing/2014/main" id="{38141521-EEEB-41C8-9E38-23FCC5B12F0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6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48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Школа атомистов - Презентация 28022-20">
            <a:extLst>
              <a:ext uri="{FF2B5EF4-FFF2-40B4-BE49-F238E27FC236}">
                <a16:creationId xmlns:a16="http://schemas.microsoft.com/office/drawing/2014/main" id="{440455A9-197A-4B8B-8981-A02D8037B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959" y="550505"/>
            <a:ext cx="7548465" cy="541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531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АНТИЧНАЯ ФИЛОСОФИЯ ЭТАПЫ развития ЗАРОЖДЕНИЕ VI-V вв до">
            <a:extLst>
              <a:ext uri="{FF2B5EF4-FFF2-40B4-BE49-F238E27FC236}">
                <a16:creationId xmlns:a16="http://schemas.microsoft.com/office/drawing/2014/main" id="{1852477E-DB86-42B8-8BF5-8B8528EB3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89" y="447869"/>
            <a:ext cx="8425543" cy="587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588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5E57C-890B-4F87-A0AB-38A061721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ЕДИНСТВО ФОРМЫ И МАТЕРИИ</a:t>
            </a:r>
          </a:p>
        </p:txBody>
      </p:sp>
      <p:pic>
        <p:nvPicPr>
          <p:cNvPr id="47106" name="Picture 2" descr="Философское учение о бытии и материи - online presentation">
            <a:extLst>
              <a:ext uri="{FF2B5EF4-FFF2-40B4-BE49-F238E27FC236}">
                <a16:creationId xmlns:a16="http://schemas.microsoft.com/office/drawing/2014/main" id="{28D01380-717F-4372-B0AC-53E3ED013A2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Аристотель">
            <a:extLst>
              <a:ext uri="{FF2B5EF4-FFF2-40B4-BE49-F238E27FC236}">
                <a16:creationId xmlns:a16="http://schemas.microsoft.com/office/drawing/2014/main" id="{3A1548F6-0ADA-475B-B82B-9513B40A93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63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ОНЯТИЕ И СТРУКТУРА МАТЕРИИ - Философия">
            <a:extLst>
              <a:ext uri="{FF2B5EF4-FFF2-40B4-BE49-F238E27FC236}">
                <a16:creationId xmlns:a16="http://schemas.microsoft.com/office/drawing/2014/main" id="{497ED7C9-AAF3-454F-A8B6-1C460C412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17" y="606491"/>
            <a:ext cx="6867330" cy="543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0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сновы философского понимания мира. Лекция 2. Проблема бытия в философии.  Материя как объективная реальность - online presentation">
            <a:extLst>
              <a:ext uri="{FF2B5EF4-FFF2-40B4-BE49-F238E27FC236}">
                <a16:creationId xmlns:a16="http://schemas.microsoft.com/office/drawing/2014/main" id="{2B9C9AC4-AB53-4CD5-924B-881FF7F74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428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Презентация на тему: &amp;quot;Company LOGO Пространство и время. Атрибуты материи  Атрибут от лат. attributio приписывание, признак необходимое, существенное,  неотъемлемое свойство.&amp;quot;. Скачать бесплатно и без регистрации.">
            <a:extLst>
              <a:ext uri="{FF2B5EF4-FFF2-40B4-BE49-F238E27FC236}">
                <a16:creationId xmlns:a16="http://schemas.microsoft.com/office/drawing/2014/main" id="{44B60CCF-9A58-4EDF-9BC0-4F388BE96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869" y="895739"/>
            <a:ext cx="6671388" cy="487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306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Проблема бытия в философии 1 Понятие и основные">
            <a:extLst>
              <a:ext uri="{FF2B5EF4-FFF2-40B4-BE49-F238E27FC236}">
                <a16:creationId xmlns:a16="http://schemas.microsoft.com/office/drawing/2014/main" id="{C4738BA0-994D-4B97-9CF0-D519CB44A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86986-305D-4226-BAEA-A508F266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ДВИЖЕНИЕ - АТРИБУТ МАТЕРИИ</a:t>
            </a:r>
          </a:p>
        </p:txBody>
      </p:sp>
      <p:pic>
        <p:nvPicPr>
          <p:cNvPr id="5" name="Picture 2" descr="Презентация на тему: &amp;quot;Материя как фундаментальная онтологическая категория  Урок 12.&amp;quot;. Скачать бесплатно и без регистрации.">
            <a:extLst>
              <a:ext uri="{FF2B5EF4-FFF2-40B4-BE49-F238E27FC236}">
                <a16:creationId xmlns:a16="http://schemas.microsoft.com/office/drawing/2014/main" id="{8D52B06E-5D33-40DE-AC15-171609D5FE6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8" name="Picture 2" descr="Атрибуты материи. Движение и развитие. Формы движения материи. Альтернативы  диалектики - online presentation">
            <a:extLst>
              <a:ext uri="{FF2B5EF4-FFF2-40B4-BE49-F238E27FC236}">
                <a16:creationId xmlns:a16="http://schemas.microsoft.com/office/drawing/2014/main" id="{42123457-0705-45B5-B751-51BCD5F1547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6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002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Видео смысл проблемы бытия">
            <a:extLst>
              <a:ext uri="{FF2B5EF4-FFF2-40B4-BE49-F238E27FC236}">
                <a16:creationId xmlns:a16="http://schemas.microsoft.com/office/drawing/2014/main" id="{CF4918E3-66D4-4C31-BDAB-231D4FE2E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90" y="550505"/>
            <a:ext cx="7501812" cy="534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382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143C8-2A6D-4710-8C33-4793669EB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Философские концепции развития</a:t>
            </a:r>
          </a:p>
        </p:txBody>
      </p:sp>
      <p:pic>
        <p:nvPicPr>
          <p:cNvPr id="52226" name="Picture 2" descr="Презентация на тему &amp;quot;Диалектика и метафизика&amp;quot; - презентации по Философии">
            <a:extLst>
              <a:ext uri="{FF2B5EF4-FFF2-40B4-BE49-F238E27FC236}">
                <a16:creationId xmlns:a16="http://schemas.microsoft.com/office/drawing/2014/main" id="{AEF336A0-61C2-4066-AB46-0C6A01EF508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2578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4" descr="Диалектика – учение о развитии. Законы диалектики. Тема № 13 - презентация  онлайн">
            <a:extLst>
              <a:ext uri="{FF2B5EF4-FFF2-40B4-BE49-F238E27FC236}">
                <a16:creationId xmlns:a16="http://schemas.microsoft.com/office/drawing/2014/main" id="{56709903-0594-4B6B-9486-319A509F95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90686"/>
            <a:ext cx="52578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073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Презентация &amp;quot;Диалектика и метафизика&amp;quot; по философии – скачать проект">
            <a:extLst>
              <a:ext uri="{FF2B5EF4-FFF2-40B4-BE49-F238E27FC236}">
                <a16:creationId xmlns:a16="http://schemas.microsoft.com/office/drawing/2014/main" id="{90EDA3CF-932E-4917-BA69-A6763105F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664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B357E5-B818-4821-BFF3-0B467194B32C}"/>
              </a:ext>
            </a:extLst>
          </p:cNvPr>
          <p:cNvSpPr/>
          <p:nvPr/>
        </p:nvSpPr>
        <p:spPr>
          <a:xfrm>
            <a:off x="2276668" y="979355"/>
            <a:ext cx="8397552" cy="4870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философии XX в. проблема материи рассматривается далеко не всеми философскими течениями.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философском понимании категории «материя» противопоставляется категория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«сознание».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Сознание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является одним из основных понятий классической западной философии.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Сознанием называют способность человека к мышлению.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Синонимами слова «сознание» в истории философии служили такие понятия, как «идеальное», «дух», «всеобщая идея», «боже-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ственный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разум», «объективный разум», «мировая воля», «внутренний мир», «осознанное бытие» и т.д.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43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18B60-54DC-47BE-8895-1396B0516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БЫТИЕ ДУХОВНОГО (БОГ,ДУША,СОЗНАНИЕ)</a:t>
            </a:r>
          </a:p>
        </p:txBody>
      </p:sp>
      <p:pic>
        <p:nvPicPr>
          <p:cNvPr id="2050" name="Picture 2" descr="Онтология. Проблема бытия в философии - online presentation">
            <a:extLst>
              <a:ext uri="{FF2B5EF4-FFF2-40B4-BE49-F238E27FC236}">
                <a16:creationId xmlns:a16="http://schemas.microsoft.com/office/drawing/2014/main" id="{752B2920-FE6F-4517-962F-2456532844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326" y="1825625"/>
            <a:ext cx="580934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622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уховное бытие в обществе - Философия">
            <a:extLst>
              <a:ext uri="{FF2B5EF4-FFF2-40B4-BE49-F238E27FC236}">
                <a16:creationId xmlns:a16="http://schemas.microsoft.com/office/drawing/2014/main" id="{1458D0DF-B46F-4F91-907A-91ACDEF8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787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резентация по философии &amp;quot;Сознание как философская проблема&amp;quot;">
            <a:extLst>
              <a:ext uri="{FF2B5EF4-FFF2-40B4-BE49-F238E27FC236}">
                <a16:creationId xmlns:a16="http://schemas.microsoft.com/office/drawing/2014/main" id="{C015A7B7-9DA1-4CDD-B7DB-39120E3B0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432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роблема бытия - online presentation">
            <a:extLst>
              <a:ext uri="{FF2B5EF4-FFF2-40B4-BE49-F238E27FC236}">
                <a16:creationId xmlns:a16="http://schemas.microsoft.com/office/drawing/2014/main" id="{17AF3150-E50D-4293-B0C6-27B6FA027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214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6D451-63A9-43E5-A448-7C04D3F5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БЫТИЕ СОЦИАЛЬНОЕ</a:t>
            </a:r>
          </a:p>
        </p:txBody>
      </p:sp>
      <p:pic>
        <p:nvPicPr>
          <p:cNvPr id="7170" name="Picture 2" descr="Бытие социального - Презентация 28005-12">
            <a:extLst>
              <a:ext uri="{FF2B5EF4-FFF2-40B4-BE49-F238E27FC236}">
                <a16:creationId xmlns:a16="http://schemas.microsoft.com/office/drawing/2014/main" id="{91393D7B-70EA-46C8-B112-89850BB9B8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825625"/>
            <a:ext cx="53340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Социальное бытие общества (социальная структура) - Картинка 8950-125">
            <a:extLst>
              <a:ext uri="{FF2B5EF4-FFF2-40B4-BE49-F238E27FC236}">
                <a16:creationId xmlns:a16="http://schemas.microsoft.com/office/drawing/2014/main" id="{1DA1E925-F9AD-4709-9000-440257C374A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0292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247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Бытие и сознание - презентация онлайн">
            <a:extLst>
              <a:ext uri="{FF2B5EF4-FFF2-40B4-BE49-F238E27FC236}">
                <a16:creationId xmlns:a16="http://schemas.microsoft.com/office/drawing/2014/main" id="{D86B850E-EA7A-4F41-924E-4D96EBC87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725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169</Words>
  <Application>Microsoft Office PowerPoint</Application>
  <PresentationFormat>Широкоэкранный</PresentationFormat>
  <Paragraphs>22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Тема Office</vt:lpstr>
      <vt:lpstr>ОНТОЛОГИЯ – УЧЕНИЕ О БЫТИЕ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ПРОБЛЕМА БЫТИЯ В ФИЛОСОФИИ НОВОГО ВРЕМЕНИ XVII ВЕКА</vt:lpstr>
      <vt:lpstr>Презентация PowerPoint</vt:lpstr>
      <vt:lpstr>ФОРМЫ БЫТИЯ</vt:lpstr>
      <vt:lpstr>Презентация PowerPoint</vt:lpstr>
      <vt:lpstr>Презентация PowerPoint</vt:lpstr>
      <vt:lpstr>Гераклит Эфесский о первоначале</vt:lpstr>
      <vt:lpstr>Презентация PowerPoint</vt:lpstr>
      <vt:lpstr>Презентация PowerPoint</vt:lpstr>
      <vt:lpstr>ЕДИНСТВО ФОРМЫ И МАТЕРИИ</vt:lpstr>
      <vt:lpstr>Презентация PowerPoint</vt:lpstr>
      <vt:lpstr>Презентация PowerPoint</vt:lpstr>
      <vt:lpstr>Презентация PowerPoint</vt:lpstr>
      <vt:lpstr>Презентация PowerPoint</vt:lpstr>
      <vt:lpstr>ДВИЖЕНИЕ - АТРИБУТ МАТЕРИИ</vt:lpstr>
      <vt:lpstr>Презентация PowerPoint</vt:lpstr>
      <vt:lpstr>Философские концепции развития</vt:lpstr>
      <vt:lpstr>Презентация PowerPoint</vt:lpstr>
      <vt:lpstr>Презентация PowerPoint</vt:lpstr>
      <vt:lpstr>БЫТИЕ ДУХОВНОГО (БОГ,ДУША,СОЗНАНИЕ)</vt:lpstr>
      <vt:lpstr>Презентация PowerPoint</vt:lpstr>
      <vt:lpstr>Презентация PowerPoint</vt:lpstr>
      <vt:lpstr>Презентация PowerPoint</vt:lpstr>
      <vt:lpstr>БЫТИЕ СОЦИАЛЬНОЕ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55</cp:revision>
  <dcterms:created xsi:type="dcterms:W3CDTF">2021-09-13T12:31:27Z</dcterms:created>
  <dcterms:modified xsi:type="dcterms:W3CDTF">2022-03-05T15:39:53Z</dcterms:modified>
</cp:coreProperties>
</file>